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1EFFE9-5678-4ABA-A6ED-6D3215FDD931}" v="8" dt="2024-02-27T05:38:21.8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7" d="100"/>
          <a:sy n="67" d="100"/>
        </p:scale>
        <p:origin x="548" y="-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an Kamboj" userId="e79918301bd66d04" providerId="LiveId" clId="{851EFFE9-5678-4ABA-A6ED-6D3215FDD931}"/>
    <pc:docChg chg="custSel addSld modSld">
      <pc:chgData name="Rajan Kamboj" userId="e79918301bd66d04" providerId="LiveId" clId="{851EFFE9-5678-4ABA-A6ED-6D3215FDD931}" dt="2024-02-27T05:38:21.843" v="222" actId="1076"/>
      <pc:docMkLst>
        <pc:docMk/>
      </pc:docMkLst>
      <pc:sldChg chg="addSp delSp modSp new mod">
        <pc:chgData name="Rajan Kamboj" userId="e79918301bd66d04" providerId="LiveId" clId="{851EFFE9-5678-4ABA-A6ED-6D3215FDD931}" dt="2024-02-27T05:38:21.843" v="222" actId="1076"/>
        <pc:sldMkLst>
          <pc:docMk/>
          <pc:sldMk cId="4283338328" sldId="256"/>
        </pc:sldMkLst>
        <pc:spChg chg="mod">
          <ac:chgData name="Rajan Kamboj" userId="e79918301bd66d04" providerId="LiveId" clId="{851EFFE9-5678-4ABA-A6ED-6D3215FDD931}" dt="2024-02-27T05:35:53.488" v="54" actId="1076"/>
          <ac:spMkLst>
            <pc:docMk/>
            <pc:sldMk cId="4283338328" sldId="256"/>
            <ac:spMk id="2" creationId="{F01F7996-5377-E447-9171-F9EFE530967F}"/>
          </ac:spMkLst>
        </pc:spChg>
        <pc:spChg chg="mod">
          <ac:chgData name="Rajan Kamboj" userId="e79918301bd66d04" providerId="LiveId" clId="{851EFFE9-5678-4ABA-A6ED-6D3215FDD931}" dt="2024-02-27T05:36:19.305" v="61" actId="27636"/>
          <ac:spMkLst>
            <pc:docMk/>
            <pc:sldMk cId="4283338328" sldId="256"/>
            <ac:spMk id="3" creationId="{8EA8AB45-2A9D-E936-6430-0F4261CCEB9D}"/>
          </ac:spMkLst>
        </pc:spChg>
        <pc:spChg chg="add mod ord">
          <ac:chgData name="Rajan Kamboj" userId="e79918301bd66d04" providerId="LiveId" clId="{851EFFE9-5678-4ABA-A6ED-6D3215FDD931}" dt="2024-02-27T05:33:51.883" v="38" actId="207"/>
          <ac:spMkLst>
            <pc:docMk/>
            <pc:sldMk cId="4283338328" sldId="256"/>
            <ac:spMk id="4" creationId="{931FBDA4-A5AC-EF53-B206-3754675A1D75}"/>
          </ac:spMkLst>
        </pc:spChg>
        <pc:spChg chg="add mod">
          <ac:chgData name="Rajan Kamboj" userId="e79918301bd66d04" providerId="LiveId" clId="{851EFFE9-5678-4ABA-A6ED-6D3215FDD931}" dt="2024-02-27T05:38:21.843" v="222" actId="1076"/>
          <ac:spMkLst>
            <pc:docMk/>
            <pc:sldMk cId="4283338328" sldId="256"/>
            <ac:spMk id="9" creationId="{FCA2B402-7DE9-76D6-0114-F2A029DE0817}"/>
          </ac:spMkLst>
        </pc:spChg>
        <pc:spChg chg="add mod">
          <ac:chgData name="Rajan Kamboj" userId="e79918301bd66d04" providerId="LiveId" clId="{851EFFE9-5678-4ABA-A6ED-6D3215FDD931}" dt="2024-02-27T05:38:08.885" v="218" actId="1076"/>
          <ac:spMkLst>
            <pc:docMk/>
            <pc:sldMk cId="4283338328" sldId="256"/>
            <ac:spMk id="11" creationId="{09D2451B-8A6B-3C73-FDDF-526224E95268}"/>
          </ac:spMkLst>
        </pc:spChg>
        <pc:graphicFrameChg chg="add mod">
          <ac:chgData name="Rajan Kamboj" userId="e79918301bd66d04" providerId="LiveId" clId="{851EFFE9-5678-4ABA-A6ED-6D3215FDD931}" dt="2024-02-27T05:37:34.296" v="215" actId="1076"/>
          <ac:graphicFrameMkLst>
            <pc:docMk/>
            <pc:sldMk cId="4283338328" sldId="256"/>
            <ac:graphicFrameMk id="8" creationId="{9F67BD5A-93AE-058B-A656-98688EA8B930}"/>
          </ac:graphicFrameMkLst>
        </pc:graphicFrameChg>
        <pc:picChg chg="add del mod">
          <ac:chgData name="Rajan Kamboj" userId="e79918301bd66d04" providerId="LiveId" clId="{851EFFE9-5678-4ABA-A6ED-6D3215FDD931}" dt="2024-02-27T05:35:15.687" v="46" actId="478"/>
          <ac:picMkLst>
            <pc:docMk/>
            <pc:sldMk cId="4283338328" sldId="256"/>
            <ac:picMk id="5" creationId="{67E371B6-626E-14CE-27F9-1B525BB47D8D}"/>
          </ac:picMkLst>
        </pc:picChg>
        <pc:picChg chg="add mod">
          <ac:chgData name="Rajan Kamboj" userId="e79918301bd66d04" providerId="LiveId" clId="{851EFFE9-5678-4ABA-A6ED-6D3215FDD931}" dt="2024-02-27T05:35:14.141" v="45" actId="1076"/>
          <ac:picMkLst>
            <pc:docMk/>
            <pc:sldMk cId="4283338328" sldId="256"/>
            <ac:picMk id="6" creationId="{1ADAED7F-3C35-C7F7-AFA1-CF7E2F6BAFDB}"/>
          </ac:picMkLst>
        </pc:picChg>
        <pc:picChg chg="add mod">
          <ac:chgData name="Rajan Kamboj" userId="e79918301bd66d04" providerId="LiveId" clId="{851EFFE9-5678-4ABA-A6ED-6D3215FDD931}" dt="2024-02-27T05:35:22.876" v="48" actId="1076"/>
          <ac:picMkLst>
            <pc:docMk/>
            <pc:sldMk cId="4283338328" sldId="256"/>
            <ac:picMk id="7" creationId="{91A93F29-FBA2-AED1-193A-900FF03385C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1368-C7C8-6358-9301-5B221C5C01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F7442F-4133-30B1-6F9A-43F34F28B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254BA-F057-12EA-F9A5-0657E290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47BC4-E2CE-A384-7B37-63946CBB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92F84-0AD2-D90D-745A-93C23E6F3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4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A3A82-505C-2C47-0C12-31017C830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1AA07-076F-085C-6414-5F540F48F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A1D88-6393-F994-DA70-3C7738F01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DB8C2-FB25-651E-80EE-9AD86DE28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6990B-A080-BF4F-2FCD-1686F5661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51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A96990-3857-5292-D540-7287E8CA3F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E1F4C9-F451-0518-A852-90BFFCDB9E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13114-10C2-495F-A3C4-6D6274710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41135-36D8-6916-6C20-8A7DDD2D6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13822-A631-4A1B-0857-00EB5985E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23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F7964-368C-6162-006A-527061A9D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06767-9D90-4798-55EC-AFDFD3BCD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495C2-33EB-B1FB-64D2-CA60546D0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5FBCD-9735-B3A5-D1E0-782A3173D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FE308-3F7D-4BA4-10FE-D5AC537FF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8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EC994-7E64-BD14-7EF7-5201748EC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06072-E48C-619D-201C-459F2B709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FCEDB-6D93-2B73-D9D9-14D9B1FB4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4E217-E0F7-6AC9-D2E8-CB5D92FCB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D551B-DCE4-6493-F73C-C27786278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9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F5EE-3A02-AFC7-A4DE-7F4C001AC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BA7A2-C20B-A3A4-2E9B-22207F93A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8146CF-7E73-53F4-9920-57864805EF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5796EF-1EA3-2132-E432-CC55F3670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5B382-F0A8-C5DB-316E-5E6FD458A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9338D8-8E45-F065-1EC4-71AD68B46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8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96E5F-D2E0-BF18-674F-E612D33B3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FED49-8FB0-5F08-763B-83A691BC9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D40F9-6187-5FF1-7FAB-E4A3B2F4F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A13405-AC5B-B561-C0B0-28D7928B0A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AFB5D8-141B-A926-3089-01F4E118C0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6353C0-713A-7705-10D3-213B28E2A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D31966-ED0D-9119-DB2B-9606DEDA8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38DDC2-28EF-DBCE-7E90-30CD630D5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77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F24BD-9F4C-54F9-98E5-053E6FE5B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DB5685-0E83-EF24-4A25-A3FD8D0BE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B5B5BF-89A2-0F0C-F76B-FD6D90968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42D0DD-EBD3-C210-1B73-BEF14B903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5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AD242-F8B6-1F56-B9DB-983875972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68D70A-6FEC-2A36-F7BB-74B73D651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8BA710-D998-34C3-2C99-F304BB6B8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55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7796-D93D-519B-181B-076842765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A36B5-ACCD-A40B-D59B-3EE4375F1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22710-3C3B-EEF3-282E-52555B989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260D1-7E2D-77D0-E19B-438F4A09C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0E1A4-496D-3739-F5E4-2EF1F883C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3439E-4B07-01D5-31FD-D42259E3D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3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3AD0D-5D2F-B048-9EDC-F008D7D46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FF3816-6CE9-3E4A-9202-C30A55AB62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9D3CF-B95F-8651-D8CC-746EAA632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59FF24-8F6D-1277-5BBA-85A172370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907F3B-04E5-5332-58AF-5F1516E48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2304D-D9AB-9080-C250-9564A54AE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9577CB-CEEB-1C23-7CDE-B633E0FCA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0713C-B2D0-7931-11F7-0BD05619C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0FE27-472D-C297-0A8F-BA8F2B180C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04EB4-2AB8-4E58-8339-35DD2171A84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8E18A-8391-CD59-AA90-C6A3BF7B70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478C0-F64D-E11C-0D38-255E2D05B9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4FA60-56B2-4236-93BC-767235DCE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10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publicationsaahas@gmail.com" TargetMode="External"/><Relationship Id="rId4" Type="http://schemas.openxmlformats.org/officeDocument/2006/relationships/hyperlink" Target="mailto:saahasconference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1FBDA4-A5AC-EF53-B206-3754675A1D75}"/>
              </a:ext>
            </a:extLst>
          </p:cNvPr>
          <p:cNvSpPr/>
          <p:nvPr/>
        </p:nvSpPr>
        <p:spPr>
          <a:xfrm>
            <a:off x="0" y="-104775"/>
            <a:ext cx="12306300" cy="7162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1F7996-5377-E447-9171-F9EFE5309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150" y="2172861"/>
            <a:ext cx="9144000" cy="1655762"/>
          </a:xfrm>
          <a:solidFill>
            <a:schemeClr val="accent5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Poster</a:t>
            </a:r>
            <a:r>
              <a:rPr 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Presentation</a:t>
            </a:r>
            <a:br>
              <a:rPr 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</a:br>
            <a:r>
              <a:rPr 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1x1.5 meter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A8AB45-2A9D-E936-6430-0F4261CCE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650" y="3910429"/>
            <a:ext cx="11944350" cy="1655762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just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Size: 24”x36” 1×1.2 m. Font Size: Title- 86pt, Authors-50pt, Sub heading-36pt, Text-24 pt, Caption-18pt</a:t>
            </a:r>
          </a:p>
          <a:p>
            <a:pPr algn="just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Poster should be include- Title, Name, Address, Introduction, Materials and methods, Results and Conclusion.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ADAED7F-3C35-C7F7-AFA1-CF7E2F6BAF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" y="217170"/>
            <a:ext cx="1211580" cy="1146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A93F29-FBA2-AED1-193A-900FF0338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362" y="-9525"/>
            <a:ext cx="1222375" cy="110744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F67BD5A-93AE-058B-A656-98688EA8B9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078257"/>
              </p:ext>
            </p:extLst>
          </p:nvPr>
        </p:nvGraphicFramePr>
        <p:xfrm>
          <a:off x="2200910" y="6097769"/>
          <a:ext cx="8856980" cy="5102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28490">
                  <a:extLst>
                    <a:ext uri="{9D8B030D-6E8A-4147-A177-3AD203B41FA5}">
                      <a16:colId xmlns:a16="http://schemas.microsoft.com/office/drawing/2014/main" val="4026415733"/>
                    </a:ext>
                  </a:extLst>
                </a:gridCol>
                <a:gridCol w="4428490">
                  <a:extLst>
                    <a:ext uri="{9D8B030D-6E8A-4147-A177-3AD203B41FA5}">
                      <a16:colId xmlns:a16="http://schemas.microsoft.com/office/drawing/2014/main" val="39707504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www.abhilashiuniversity.ac.in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www.saahas.info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3663300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FCA2B402-7DE9-76D6-0114-F2A029DE0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475" y="430034"/>
            <a:ext cx="8515350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en-US" altLang="en-US" sz="2800" b="1" i="0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International Conference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38761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 Strategies for Sustainable Agriculture and Technology Impact on Human Health and Environment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38761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(FSATIHE-2024)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B45F0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altLang="en-US" b="1" i="0" u="none" strike="noStrike" cap="none" normalizeH="0" baseline="30000" dirty="0">
                <a:ln>
                  <a:noFill/>
                </a:ln>
                <a:solidFill>
                  <a:srgbClr val="B45F0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B45F0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3</a:t>
            </a:r>
            <a:r>
              <a:rPr kumimoji="0" lang="en-US" altLang="en-US" b="1" i="0" u="none" strike="noStrike" cap="none" normalizeH="0" baseline="30000" dirty="0">
                <a:ln>
                  <a:noFill/>
                </a:ln>
                <a:solidFill>
                  <a:srgbClr val="B45F0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B45F0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March, 2024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D2451B-8A6B-3C73-FDDF-526224E95268}"/>
              </a:ext>
            </a:extLst>
          </p:cNvPr>
          <p:cNvSpPr txBox="1"/>
          <p:nvPr/>
        </p:nvSpPr>
        <p:spPr>
          <a:xfrm>
            <a:off x="33337" y="5414843"/>
            <a:ext cx="12372975" cy="1677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Organized by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Abhilashi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University,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Chail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Chowk, Mandi, Himachal Pradesh-175028, in association with Society for the Advancement of Agricultural, Horticultural and Allied Science (SAAHAS), Kurukshetra, Haryana-136118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700" b="1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saahasconference@gmail.com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publicationsaahas@gmail.com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+91-8006511800, +91-8006521800, +91-8006531800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338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140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Poster Presentation 1x1.5 meter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Presentation </dc:title>
  <dc:creator>Rajan Kamboj</dc:creator>
  <cp:lastModifiedBy>Rajan Kamboj</cp:lastModifiedBy>
  <cp:revision>1</cp:revision>
  <dcterms:created xsi:type="dcterms:W3CDTF">2024-02-23T07:27:12Z</dcterms:created>
  <dcterms:modified xsi:type="dcterms:W3CDTF">2024-02-27T05:38:24Z</dcterms:modified>
</cp:coreProperties>
</file>